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335" r:id="rId1"/>
  </p:sldMasterIdLst>
  <p:notesMasterIdLst>
    <p:notesMasterId r:id="rId8"/>
  </p:notesMasterIdLst>
  <p:sldIdLst>
    <p:sldId id="341" r:id="rId2"/>
    <p:sldId id="354" r:id="rId3"/>
    <p:sldId id="336" r:id="rId4"/>
    <p:sldId id="342" r:id="rId5"/>
    <p:sldId id="343" r:id="rId6"/>
    <p:sldId id="34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CABB0A-BABF-4C7E-8477-12EA3CC136D8}">
          <p14:sldIdLst>
            <p14:sldId id="341"/>
            <p14:sldId id="354"/>
            <p14:sldId id="336"/>
            <p14:sldId id="342"/>
            <p14:sldId id="343"/>
            <p14:sldId id="34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75A23-8854-4BE2-BB7F-6B245A1C2E2C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87DC4-BA37-4759-8DCB-AAFC44735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93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578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791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10/21/2021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6400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10/21/2021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93530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10/21/2021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787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1186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1422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6473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583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11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37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375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12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622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962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673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882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9809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36" r:id="rId1"/>
    <p:sldLayoutId id="2147484337" r:id="rId2"/>
    <p:sldLayoutId id="2147484338" r:id="rId3"/>
    <p:sldLayoutId id="2147484339" r:id="rId4"/>
    <p:sldLayoutId id="2147484340" r:id="rId5"/>
    <p:sldLayoutId id="2147484341" r:id="rId6"/>
    <p:sldLayoutId id="2147484342" r:id="rId7"/>
    <p:sldLayoutId id="2147484343" r:id="rId8"/>
    <p:sldLayoutId id="2147484344" r:id="rId9"/>
    <p:sldLayoutId id="2147484345" r:id="rId10"/>
    <p:sldLayoutId id="2147484346" r:id="rId11"/>
    <p:sldLayoutId id="2147484347" r:id="rId12"/>
    <p:sldLayoutId id="2147484348" r:id="rId13"/>
    <p:sldLayoutId id="2147484349" r:id="rId14"/>
    <p:sldLayoutId id="2147484350" r:id="rId15"/>
    <p:sldLayoutId id="2147484351" r:id="rId16"/>
    <p:sldLayoutId id="2147484352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dgespan.org/insights/library/organizational-effectiveness/unproductive-meetings-maybe-its-your-agenda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20848&amp;picture=dollars-background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919AD6A-5786-4748-9E23-E0FB3DB43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1939" y="850343"/>
            <a:ext cx="8610600" cy="1293028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lgerian" panose="04020705040A02060702" pitchFamily="82" charset="0"/>
              </a:rPr>
              <a:t>Jermyn Borough 	Council Meeting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51C3E7-1764-4ED1-8D38-1FD521143EF6}"/>
              </a:ext>
            </a:extLst>
          </p:cNvPr>
          <p:cNvSpPr txBox="1"/>
          <p:nvPr/>
        </p:nvSpPr>
        <p:spPr>
          <a:xfrm>
            <a:off x="2922954" y="3244334"/>
            <a:ext cx="6096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  <a:latin typeface="Algerian" panose="04020705040A02060702" pitchFamily="82" charset="0"/>
              </a:rPr>
              <a:t>10/21/21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12053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500" y="334782"/>
            <a:ext cx="8534400" cy="95712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pperplate Gothic Bold" panose="020E0705020206020404" pitchFamily="34" charset="0"/>
              </a:rPr>
              <a:t>Meeting Agenda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E0C47B-86FD-46F5-A8B6-57F331DC08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108972" y="1462246"/>
            <a:ext cx="2667000" cy="2667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966AB-63E6-46ED-B71A-3054C8B98BA4}"/>
              </a:ext>
            </a:extLst>
          </p:cNvPr>
          <p:cNvSpPr txBox="1"/>
          <p:nvPr/>
        </p:nvSpPr>
        <p:spPr>
          <a:xfrm>
            <a:off x="2906583" y="989925"/>
            <a:ext cx="6094520" cy="62323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OCTOBER 21,2021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 TO ORDER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PLEDGE OF ALLEGIANCE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ROLL CALL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PREVIOS MEETING MINUTES(9/16/21)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TREASURER REPORT/BILLS PAYABLE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CORRESPONDENCE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COMMENT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 REPORTS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COMMITTEE REPORTS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BRIDGE STREET NO PARKING ORD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ANDREW FORD ( AT REQUEST OF CINDY)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CIVIL SERVICE COMM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BACON STREET PROJECT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DWIGHT PAVING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BOROUGH MANAGER POSITION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SEC/TREASURER POSITION APPOINTMENT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16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16EA58-C05A-4187-861D-AEF94D6297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3481" y="4588084"/>
            <a:ext cx="10644326" cy="212343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2464732" y="1171764"/>
            <a:ext cx="674474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10/21/21</a:t>
            </a:r>
          </a:p>
          <a:p>
            <a:pPr algn="ctr"/>
            <a:r>
              <a:rPr lang="en-US" sz="2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ASSETS</a:t>
            </a:r>
          </a:p>
          <a:p>
            <a:pPr algn="l"/>
            <a:endParaRPr lang="en-US" sz="2000" b="0" i="0" u="none" strike="noStrike" baseline="0" dirty="0"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8C9768-25E0-44EE-BF74-B1C9C67B89D6}"/>
              </a:ext>
            </a:extLst>
          </p:cNvPr>
          <p:cNvSpPr txBox="1"/>
          <p:nvPr/>
        </p:nvSpPr>
        <p:spPr>
          <a:xfrm>
            <a:off x="2464732" y="1903516"/>
            <a:ext cx="609452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Checking/Savings</a:t>
            </a: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American Rescue Plan Fund 		95,750.37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DPW 			10,524.40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Police 			4,486.82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Crime Watch Fund 				222.69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Community 		147,578.32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FNB 				4,294.58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Holiday Lights Fund 				940.14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1939683" y="963685"/>
            <a:ext cx="810010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4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sz="40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034A90-AC52-4004-A507-AC6F3D80C1FD}"/>
              </a:ext>
            </a:extLst>
          </p:cNvPr>
          <p:cNvSpPr txBox="1"/>
          <p:nvPr/>
        </p:nvSpPr>
        <p:spPr>
          <a:xfrm>
            <a:off x="3118281" y="1720840"/>
            <a:ext cx="609452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General Fund 		1,001.57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Liquid Fuels 			33,815.49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Paving Fund 			1,011.93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Recycling 			5,003.63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Refuse 				2,600.31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Liquid Fuels - FNB 				32,581.84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Petty Cash 						231.00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Recreations Fund 				15,474.25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Recycling - Community 			8,673.76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Refuse Checking - FNB 			85,001.21</a:t>
            </a: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Total Checking/Savings 			449,192.31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86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E4F200-B419-4175-A04A-F79DD4FA4219}"/>
              </a:ext>
            </a:extLst>
          </p:cNvPr>
          <p:cNvSpPr txBox="1"/>
          <p:nvPr/>
        </p:nvSpPr>
        <p:spPr>
          <a:xfrm>
            <a:off x="1146898" y="2764477"/>
            <a:ext cx="91272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200000 · Accounts Payable 		76,902.01</a:t>
            </a: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98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38BF8B-0DF7-4ACE-B1F3-847B344AD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234" y="519952"/>
            <a:ext cx="9329531" cy="562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377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2245</TotalTime>
  <Words>225</Words>
  <Application>Microsoft Office PowerPoint</Application>
  <PresentationFormat>Widescreen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Algerian</vt:lpstr>
      <vt:lpstr>Arial</vt:lpstr>
      <vt:lpstr>Calibri</vt:lpstr>
      <vt:lpstr>Century Gothic</vt:lpstr>
      <vt:lpstr>Copperplate Gothic Bold</vt:lpstr>
      <vt:lpstr>Symbol</vt:lpstr>
      <vt:lpstr>Vapor Trail</vt:lpstr>
      <vt:lpstr>Jermyn Borough  Council Meeting</vt:lpstr>
      <vt:lpstr>Meeting Agenda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Jermyn Borough Council Meeting</dc:title>
  <dc:creator>Dan Markey</dc:creator>
  <cp:lastModifiedBy>Jermyn Borough</cp:lastModifiedBy>
  <cp:revision>71</cp:revision>
  <dcterms:created xsi:type="dcterms:W3CDTF">2019-10-03T16:39:17Z</dcterms:created>
  <dcterms:modified xsi:type="dcterms:W3CDTF">2021-10-21T16:23:48Z</dcterms:modified>
</cp:coreProperties>
</file>